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88F9D-3F2F-4AC8-8AF7-1DB4D1F179F5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086A4-3FDB-4369-865D-CA00C1C6B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0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4FFD-A468-6C54-5049-DE1ED0B73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58584-4644-FA7C-05AC-90065795B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DDF64-C38B-1B1F-1B35-E118D9B3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77F9-3BFE-4750-A300-C963BD01BE14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C16E8-540F-E86F-6612-2386A80A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B4FC4-AF64-0931-D391-66271EAD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2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9BE2-7B68-515B-2BDB-A7F8FF99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3252D-A066-0188-2EEC-C288FD3D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D9A50-C988-E8AA-A3A0-DF4C3CCC1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E1309-BB2A-41E9-95E1-C8FB17C379B3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78BCA-FB44-49D4-0CA9-829E063F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6A071-396E-6E13-070E-D378A257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1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DE09-3664-B9ED-FBEF-2064C4BE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17EB3-ED78-9E46-8B61-D7F8FEE9E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9FEA-26AF-112F-2C75-2558C4E88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04254-2E42-401D-9996-DFA2A5C9C26F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171E1-9F62-B990-E8F3-19BEDF24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83B30-54DF-DF55-EAB8-0D052A84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6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B518-9368-FD43-3040-3608EA6C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4A78A-EFDD-7CB4-68CC-DCD3300F9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EAC71-1303-97AA-D4C3-8D2A5DA27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296C5-7453-FB50-AE01-92BCD952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8BE9-E76D-4D38-8BE6-42D326ABD680}" type="datetime1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F9949-CB84-3804-3A91-A8C3E39D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7E245-86B3-8478-3AA0-65704A08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4215-F975-5A33-A1F7-69144E12E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BF102-4555-43D0-0791-36241C1B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2E468-C23E-280E-9960-148F4325E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A12B5-C42F-0A58-444D-D7D279771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3FC17-2559-8A63-E2E2-AA90F3625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FC912-E082-DED6-C1C9-A73F7890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D68F-7A77-4519-BCFE-09CCFC8E3BB9}" type="datetime1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498E7-F940-E958-647C-6FADB37B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1809-7E82-72B3-142D-CE283B15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3B6AF-43F2-6DC4-F233-EA1F22C6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5A5A7-FED5-DDF5-7A51-B32AA8D8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7C8C0-ACBE-4A9E-B2EA-3F3512C673CF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4DF2C-C95E-C11D-C2FF-A5D0E7E4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312F3-1701-5A1E-8C50-ACED728C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1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FCE47-FC03-0D7B-94E5-A670544A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72E7C-F2F7-4897-A0F0-6BB48C9C1B01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A4008-A559-D8BD-7D23-3484B8A2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A2161-A384-1507-F931-3E56CE86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E421-5D33-7497-33A3-E07ACBF8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C4E2-9931-0474-2E7C-0EB3C34A5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8B4B-EDDF-3B29-4B6C-DC929BC70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15782-B669-324C-FC92-889C7752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46245-17EA-4931-9167-D69B83E3165A}" type="datetime1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C5701-D803-2F6E-F1BE-791A30488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6670D-DEE7-77D8-9D6C-9791F676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6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3E7E3-7EB6-AFF5-589A-BE2ACA54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F1F115-DE73-02BF-35A4-242C73F33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F8D5-8C2A-35B0-1023-52B90BFCC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AF56B-8EC5-DFB8-3C34-9B1BC66B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B853-8925-45D9-AD96-B1661CC082D7}" type="datetime1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313B6-CA6D-EA86-20BF-BAC45E72F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8AF4A-1619-8281-EC31-C389C375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8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D775-C9B7-759E-B342-9E7043E7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A223F-863F-4DE9-0791-EC4CDD6F9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3AA41-742E-8648-1E86-9F88136DC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F9EEA-B0D0-4FBC-9A05-2A38B6F7D205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3039C-31EA-3886-B1B0-1A55C5F8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036A6-B84C-9F66-4912-4C6F6CD2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9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C93BC7-A23D-3FCC-9CF9-0D0CBD4ED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68CED-1887-D8F5-785B-50A580314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DAFE2-0D21-DE8A-3993-060BFC0F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CCDC-6089-4E62-9999-83367BC28AFB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154F-91AA-5119-94A8-7F5C3023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2A2AD-210B-EDC0-89AB-7BEF1526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71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13087-8C66-FCE6-3478-0E070C2B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37BD4-2FCB-FCE9-7437-EA6558258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6E4A3-D226-F2F7-8982-6CB8D926D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33450-4A49-42C7-BD96-E2F4E704D151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56938-78C5-AEFA-9066-C00E751F6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ED9F-55AA-C7B9-91A6-305F8B3B1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0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6052-8F70-E8B9-E872-928628B6B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90942"/>
            <a:ext cx="9144000" cy="1482512"/>
          </a:xfrm>
        </p:spPr>
        <p:txBody>
          <a:bodyPr/>
          <a:lstStyle/>
          <a:p>
            <a:r>
              <a:rPr lang="en-US" b="1" dirty="0">
                <a:cs typeface="B Titr" panose="00000700000000000000" pitchFamily="2" charset="-78"/>
              </a:rPr>
              <a:t>Article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96F7F-25E0-E772-612A-2D1B7F5F6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96512"/>
            <a:ext cx="9144000" cy="1028097"/>
          </a:xfrm>
        </p:spPr>
        <p:txBody>
          <a:bodyPr>
            <a:normAutofit/>
          </a:bodyPr>
          <a:lstStyle/>
          <a:p>
            <a:r>
              <a:rPr lang="en-US" sz="3200" dirty="0">
                <a:cs typeface="B Nazanin" panose="00000400000000000000" pitchFamily="2" charset="-78"/>
              </a:rPr>
              <a:t>Authors Name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FBCB19-8D37-92B5-F4EC-D29FAD6FB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14551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9196AD-A2C3-E2BD-C978-1FD478A17E8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96" y="0"/>
            <a:ext cx="2054355" cy="12839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712A4-86FA-5835-9543-114945E4E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7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A0F0-65A1-B1F0-1FDD-4293DFA8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>
                <a:cs typeface="B Nazanin" panose="00000400000000000000" pitchFamily="2" charset="-78"/>
              </a:rPr>
              <a:t>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F5B1F-9758-1DE9-8C6F-1BC3BBBC4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cs typeface="B Nazanin" panose="00000400000000000000" pitchFamily="2" charset="-78"/>
              </a:rPr>
              <a:t>Content</a:t>
            </a: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F41E1E-B361-4539-64C3-68566CEDD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048" y="230188"/>
            <a:ext cx="2054355" cy="4113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83BE8AB-6E42-916F-AA4B-61E76F1D5204}"/>
              </a:ext>
            </a:extLst>
          </p:cNvPr>
          <p:cNvSpPr txBox="1">
            <a:spLocks/>
          </p:cNvSpPr>
          <p:nvPr/>
        </p:nvSpPr>
        <p:spPr>
          <a:xfrm>
            <a:off x="11591198" y="-20196"/>
            <a:ext cx="503392" cy="770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cs typeface="B Nazanin" panose="00000400000000000000" pitchFamily="2" charset="-78"/>
              </a:rPr>
              <a:t>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7545E-5CF4-7F75-BE02-F435418F9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9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16D2D-B785-5BA7-2A27-5A5CFFBBF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6BD6-0F9A-E06C-9B51-1680DB691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>
                <a:cs typeface="B Nazanin" panose="00000400000000000000" pitchFamily="2" charset="-78"/>
              </a:rPr>
              <a:t>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7CA5C-3CAA-59D6-E841-63CF74600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cs typeface="B Nazanin" panose="00000400000000000000" pitchFamily="2" charset="-78"/>
              </a:rPr>
              <a:t>Content</a:t>
            </a: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94E96B-B754-FA7C-E1A6-5A6ED90B1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048" y="230188"/>
            <a:ext cx="2054355" cy="4113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C0CF521-FAF9-A495-CEA6-EFF616FDCA23}"/>
              </a:ext>
            </a:extLst>
          </p:cNvPr>
          <p:cNvSpPr txBox="1">
            <a:spLocks/>
          </p:cNvSpPr>
          <p:nvPr/>
        </p:nvSpPr>
        <p:spPr>
          <a:xfrm>
            <a:off x="11591198" y="-20196"/>
            <a:ext cx="503392" cy="770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cs typeface="B Nazanin" panose="00000400000000000000" pitchFamily="2" charset="-78"/>
              </a:rPr>
              <a:t>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D3603-BF9A-938B-AE7C-578E02FE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50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39</TotalTime>
  <Words>13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 Nazanin</vt:lpstr>
      <vt:lpstr>B Titr</vt:lpstr>
      <vt:lpstr>Calibri</vt:lpstr>
      <vt:lpstr>Calibri Light</vt:lpstr>
      <vt:lpstr>Office Theme</vt:lpstr>
      <vt:lpstr>Article Title</vt:lpstr>
      <vt:lpstr>Topic</vt:lpstr>
      <vt:lpstr>Topic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R. Safa</dc:creator>
  <cp:lastModifiedBy>User</cp:lastModifiedBy>
  <cp:revision>19</cp:revision>
  <dcterms:created xsi:type="dcterms:W3CDTF">2025-02-24T08:45:29Z</dcterms:created>
  <dcterms:modified xsi:type="dcterms:W3CDTF">2026-10-26T16:58:26Z</dcterms:modified>
</cp:coreProperties>
</file>